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8" r:id="rId8"/>
    <p:sldId id="266" r:id="rId9"/>
    <p:sldId id="265" r:id="rId10"/>
    <p:sldId id="270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132474195_a556105166_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209800"/>
            <a:ext cx="5486400" cy="35052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2133600" y="609600"/>
            <a:ext cx="44196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239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392574" y="3891553"/>
            <a:ext cx="5793168" cy="830997"/>
          </a:xfrm>
          <a:prstGeom prst="rect">
            <a:avLst/>
          </a:prstGeom>
          <a:solidFill>
            <a:schemeClr val="accent2"/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পাঠের সাথে সংযোগ স্থাপন </a:t>
            </a:r>
            <a:endParaRPr lang="en-US" sz="48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images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28600"/>
            <a:ext cx="5029200" cy="2590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762000" y="28956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পুকুর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57912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chemeClr val="accent3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দলীয় কাজঃ </a:t>
            </a:r>
            <a:endParaRPr lang="en-US" sz="8000" dirty="0">
              <a:solidFill>
                <a:schemeClr val="accent3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981200"/>
            <a:ext cx="6096000" cy="144655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তোমার পরিবার কোন কোন উৎস থেকে পানি ব্যবহার করে?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4114800"/>
            <a:ext cx="6248400" cy="584775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একটি তালিকা তৈরি করঃ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" y="5029200"/>
            <a:ext cx="6477000" cy="923330"/>
          </a:xfrm>
          <a:prstGeom prst="rect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১ 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২।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৩।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04800"/>
            <a:ext cx="6934200" cy="1015663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মূল্যায়নঃ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2514600"/>
            <a:ext cx="7391400" cy="769441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পানির পাঁচটি উৎসের নাম লিখ।  </a:t>
            </a:r>
            <a:endParaRPr lang="en-US" sz="44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57200"/>
            <a:ext cx="8991600" cy="37856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</a:p>
          <a:p>
            <a:pPr algn="ctr"/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সামছুন নাহার নিরু </a:t>
            </a: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সহকারি শিক্ষক </a:t>
            </a: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আশিরপাড় সরকারি প্রাথমিক বিদ্যালয়।</a:t>
            </a:r>
          </a:p>
          <a:p>
            <a:pPr algn="ctr"/>
            <a:r>
              <a:rPr lang="bn-BD" sz="4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মনোহরগঞ্জ, কুমিল্লা। </a:t>
            </a:r>
            <a:endParaRPr lang="en-US" sz="4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0"/>
            <a:ext cx="5562600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শ্রেণিঃ তৃতীয় </a:t>
            </a:r>
          </a:p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বিষয়ঃপ্রাথমিক বিজ্ঞান</a:t>
            </a:r>
            <a:endParaRPr lang="en-US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54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4495800"/>
            <a:ext cx="6244550" cy="707886"/>
          </a:xfrm>
          <a:prstGeom prst="rect">
            <a:avLst/>
          </a:prstGeom>
          <a:solidFill>
            <a:srgbClr val="00B050"/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পাঠের শিরোনামঃজীবনের জন্য পানি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7391400" cy="1569660"/>
          </a:xfrm>
          <a:prstGeom prst="rect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               </a:t>
            </a:r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শিখন ফলঃ 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ক) পানির উৎস গুলোর নাম বলতে পারবে।</a:t>
            </a:r>
          </a:p>
          <a:p>
            <a:r>
              <a:rPr lang="bn-BD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খ)পানির উৎস গুলোর নাম লিখতে পারবে। 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228600"/>
            <a:ext cx="548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762000"/>
            <a:ext cx="6934200" cy="70788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পাঠের অনুকূল পরিবেশ সৃষ্টিঃ ধাঁধাঁর মাধ্যমে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133600"/>
            <a:ext cx="7467600" cy="1200329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NikoshBAN" pitchFamily="2" charset="0"/>
                <a:cs typeface="NikoshBAN" pitchFamily="2" charset="0"/>
              </a:rPr>
              <a:t>একটি ছাতার নিচে তিনজন লোক হেঁটে যাচ্ছে কিন্তু কেউ ই ভিজছে না ,কেন? </a:t>
            </a:r>
            <a:endParaRPr lang="en-US" sz="3600" dirty="0">
              <a:solidFill>
                <a:schemeClr val="tx2">
                  <a:lumMod val="60000"/>
                  <a:lumOff val="4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04800"/>
            <a:ext cx="6553200" cy="1569660"/>
          </a:xfrm>
          <a:prstGeom prst="rect">
            <a:avLst/>
          </a:prstGeom>
          <a:solidFill>
            <a:srgbClr val="FFFF00"/>
          </a:solidFill>
          <a:ln w="57150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উপস্থাপন 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133600"/>
            <a:ext cx="6477000" cy="830997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NikoshBAN" pitchFamily="2" charset="0"/>
                <a:cs typeface="NikoshBAN" pitchFamily="2" charset="0"/>
              </a:rPr>
              <a:t>এটি কিসের ছবি? </a:t>
            </a:r>
            <a:endParaRPr lang="en-US" sz="4800" dirty="0">
              <a:solidFill>
                <a:schemeClr val="tx1">
                  <a:lumMod val="85000"/>
                  <a:lumOff val="1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is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3048000"/>
            <a:ext cx="5091684" cy="3352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0" name="TextBox 9"/>
          <p:cNvSpPr txBox="1"/>
          <p:nvPr/>
        </p:nvSpPr>
        <p:spPr>
          <a:xfrm>
            <a:off x="304800" y="6400800"/>
            <a:ext cx="4191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bn-BD" sz="2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পানির </a:t>
            </a:r>
            <a:endParaRPr lang="en-US" sz="2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82938" y="2438400"/>
            <a:ext cx="2286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আমরা  পানি কোথা থেকে পাই?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2819400" y="2133600"/>
            <a:ext cx="2362200" cy="137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 rot="11870472">
            <a:off x="4650517" y="1077959"/>
            <a:ext cx="667150" cy="6172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 rot="13371525">
            <a:off x="2199785" y="1297539"/>
            <a:ext cx="996236" cy="8096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own Arrow 6"/>
          <p:cNvSpPr/>
          <p:nvPr/>
        </p:nvSpPr>
        <p:spPr>
          <a:xfrm>
            <a:off x="3962400" y="3733800"/>
            <a:ext cx="762000" cy="838200"/>
          </a:xfrm>
          <a:prstGeom prst="downArrow">
            <a:avLst>
              <a:gd name="adj1" fmla="val 50000"/>
              <a:gd name="adj2" fmla="val 5413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5562600" y="2438400"/>
            <a:ext cx="838200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Left Arrow 9"/>
          <p:cNvSpPr/>
          <p:nvPr/>
        </p:nvSpPr>
        <p:spPr>
          <a:xfrm rot="10800000" flipH="1">
            <a:off x="1752600" y="2895600"/>
            <a:ext cx="8382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9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 animBg="1"/>
      <p:bldP spid="7" grpId="0" animBg="1"/>
      <p:bldP spid="8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ater ta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81000"/>
            <a:ext cx="4191000" cy="2667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ima24ge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533400"/>
            <a:ext cx="4267200" cy="2743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4953000" y="3276600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ima26ges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4800" y="3733800"/>
            <a:ext cx="4876800" cy="2971800"/>
          </a:xfrm>
          <a:prstGeom prst="rect">
            <a:avLst/>
          </a:prstGeom>
          <a:ln>
            <a:solidFill>
              <a:schemeClr val="tx1"/>
            </a:solidFill>
            <a:prstDash val="lgDash"/>
          </a:ln>
        </p:spPr>
      </p:pic>
      <p:sp>
        <p:nvSpPr>
          <p:cNvPr id="9" name="TextBox 8"/>
          <p:cNvSpPr txBox="1"/>
          <p:nvPr/>
        </p:nvSpPr>
        <p:spPr>
          <a:xfrm>
            <a:off x="4419600" y="60198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কুয়া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 descr="index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3962400"/>
            <a:ext cx="2362200" cy="2209800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11" name="TextBox 10"/>
          <p:cNvSpPr txBox="1"/>
          <p:nvPr/>
        </p:nvSpPr>
        <p:spPr>
          <a:xfrm>
            <a:off x="609600" y="6248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নলকূপ</a:t>
            </a:r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81000" y="0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 ছবিগুলো দেখঃ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4800" y="3352801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বৃষ্টি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0600" y="3124201"/>
            <a:ext cx="99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কল </a:t>
            </a: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9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aterfall_blog_edit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00"/>
            <a:ext cx="4495800" cy="325557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 descr="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0"/>
            <a:ext cx="4267200" cy="31242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52400" y="3352800"/>
            <a:ext cx="381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ঝরনা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33528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3246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নদী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8" descr="campbell-percolation-ponds-smal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5800" y="3810000"/>
            <a:ext cx="4648200" cy="2362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1" name="TextBox 10"/>
          <p:cNvSpPr txBox="1"/>
          <p:nvPr/>
        </p:nvSpPr>
        <p:spPr>
          <a:xfrm>
            <a:off x="4572000" y="6248400"/>
            <a:ext cx="350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বিল 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FR Fall Riv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52400" y="3886200"/>
            <a:ext cx="4267200" cy="2286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3" name="TextBox 12"/>
          <p:cNvSpPr txBox="1"/>
          <p:nvPr/>
        </p:nvSpPr>
        <p:spPr>
          <a:xfrm>
            <a:off x="4800600" y="3276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সাগর 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1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124</Words>
  <Application>Microsoft Office PowerPoint</Application>
  <PresentationFormat>On-screen Show (4:3)</PresentationFormat>
  <Paragraphs>38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pticomilla</dc:creator>
  <cp:lastModifiedBy>pticomilla</cp:lastModifiedBy>
  <cp:revision>112</cp:revision>
  <dcterms:created xsi:type="dcterms:W3CDTF">2006-08-16T00:00:00Z</dcterms:created>
  <dcterms:modified xsi:type="dcterms:W3CDTF">2013-05-18T04:22:34Z</dcterms:modified>
</cp:coreProperties>
</file>